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16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1/3/23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0A852C66-49EC-4FC2-8908-93C79F25A4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2015 Flight delays and cancellation.</a:t>
            </a:r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09B79C56-3B95-41B5-89B4-8BFD4112FB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File created on: 03/01/23 12:23:19 pm GMT-7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Top ten routes - map">
            <a:extLst>
              <a:ext uri="{FF2B5EF4-FFF2-40B4-BE49-F238E27FC236}">
                <a16:creationId xmlns:a16="http://schemas.microsoft.com/office/drawing/2014/main" id="{6A3F3F09-C0A2-4B06-827C-823D2EF4F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010"/>
            <a:ext cx="12192000" cy="571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Airlines with most flights">
            <a:extLst>
              <a:ext uri="{FF2B5EF4-FFF2-40B4-BE49-F238E27FC236}">
                <a16:creationId xmlns:a16="http://schemas.microsoft.com/office/drawing/2014/main" id="{F92B4DFC-A5A5-4FE7-8D04-3C91F9EF7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529" y="0"/>
            <a:ext cx="68669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Routes over &amp;gt;60 delay">
            <a:extLst>
              <a:ext uri="{FF2B5EF4-FFF2-40B4-BE49-F238E27FC236}">
                <a16:creationId xmlns:a16="http://schemas.microsoft.com/office/drawing/2014/main" id="{889AEB73-83CF-42E0-A190-9CB0C80BC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350" y="971550"/>
            <a:ext cx="65913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Routes with &amp;gt;60 mins of weather delay - map">
            <a:extLst>
              <a:ext uri="{FF2B5EF4-FFF2-40B4-BE49-F238E27FC236}">
                <a16:creationId xmlns:a16="http://schemas.microsoft.com/office/drawing/2014/main" id="{0F18FC51-F9EF-4570-BD82-B876A6A0F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790" y="0"/>
            <a:ext cx="8144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 descr="Weather delays by month">
            <a:extLst>
              <a:ext uri="{FF2B5EF4-FFF2-40B4-BE49-F238E27FC236}">
                <a16:creationId xmlns:a16="http://schemas.microsoft.com/office/drawing/2014/main" id="{F66AC4B0-655A-41EF-A821-74795FF1C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699" y="0"/>
            <a:ext cx="7648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 descr="Routes with most departure delay">
            <a:extLst>
              <a:ext uri="{FF2B5EF4-FFF2-40B4-BE49-F238E27FC236}">
                <a16:creationId xmlns:a16="http://schemas.microsoft.com/office/drawing/2014/main" id="{15C2A694-B084-4913-9DED-88FD917A8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6503"/>
            <a:ext cx="12192000" cy="582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 descr="Compare routes with most departure delays">
            <a:extLst>
              <a:ext uri="{FF2B5EF4-FFF2-40B4-BE49-F238E27FC236}">
                <a16:creationId xmlns:a16="http://schemas.microsoft.com/office/drawing/2014/main" id="{0EE95353-5358-4AB7-83A7-D373E65F7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828" y="0"/>
            <a:ext cx="9644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 descr="Routes with over an hour departure delay - table">
            <a:extLst>
              <a:ext uri="{FF2B5EF4-FFF2-40B4-BE49-F238E27FC236}">
                <a16:creationId xmlns:a16="http://schemas.microsoft.com/office/drawing/2014/main" id="{8492C9B0-BD57-47D5-BB16-7D8C55709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835" y="0"/>
            <a:ext cx="30523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de18" descr="Cancellation Causes">
            <a:extLst>
              <a:ext uri="{FF2B5EF4-FFF2-40B4-BE49-F238E27FC236}">
                <a16:creationId xmlns:a16="http://schemas.microsoft.com/office/drawing/2014/main" id="{435F9855-51C3-48E4-8C41-AEBFB4C58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098" y="0"/>
            <a:ext cx="92938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lide19" descr="Cancellations by State">
            <a:extLst>
              <a:ext uri="{FF2B5EF4-FFF2-40B4-BE49-F238E27FC236}">
                <a16:creationId xmlns:a16="http://schemas.microsoft.com/office/drawing/2014/main" id="{2ECA4342-A70E-4DE1-AED8-5926E76CE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259" y="0"/>
            <a:ext cx="92474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Dashboard 1 - Origin airports cancellation reasons">
            <a:extLst>
              <a:ext uri="{FF2B5EF4-FFF2-40B4-BE49-F238E27FC236}">
                <a16:creationId xmlns:a16="http://schemas.microsoft.com/office/drawing/2014/main" id="{6C54C9B5-90D5-4AEA-962A-F991034BA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77" y="0"/>
            <a:ext cx="10673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lide20" descr="Percentage of Delayed/On Time flights by Airlines">
            <a:extLst>
              <a:ext uri="{FF2B5EF4-FFF2-40B4-BE49-F238E27FC236}">
                <a16:creationId xmlns:a16="http://schemas.microsoft.com/office/drawing/2014/main" id="{780A6712-A1C8-4A54-B9EC-F3B35B0EC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850" y="1457325"/>
            <a:ext cx="39243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lide21" descr="Delayed and On Time by Airlines">
            <a:extLst>
              <a:ext uri="{FF2B5EF4-FFF2-40B4-BE49-F238E27FC236}">
                <a16:creationId xmlns:a16="http://schemas.microsoft.com/office/drawing/2014/main" id="{617F0549-FC11-4913-B468-935521D8B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" y="119062"/>
            <a:ext cx="11830050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Dashboard 2 - Routes with most flights">
            <a:extLst>
              <a:ext uri="{FF2B5EF4-FFF2-40B4-BE49-F238E27FC236}">
                <a16:creationId xmlns:a16="http://schemas.microsoft.com/office/drawing/2014/main" id="{86641A6D-5F4B-4C56-A1B7-95557C72A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77" y="0"/>
            <a:ext cx="10673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Dashboard 3 - Routes with more than an hour weather delay">
            <a:extLst>
              <a:ext uri="{FF2B5EF4-FFF2-40B4-BE49-F238E27FC236}">
                <a16:creationId xmlns:a16="http://schemas.microsoft.com/office/drawing/2014/main" id="{5A787842-72C8-44DB-96CB-0F8DDB93B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77" y="0"/>
            <a:ext cx="10673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Dashboard 4 - Cancelations by State">
            <a:extLst>
              <a:ext uri="{FF2B5EF4-FFF2-40B4-BE49-F238E27FC236}">
                <a16:creationId xmlns:a16="http://schemas.microsoft.com/office/drawing/2014/main" id="{36B63E6F-BC4F-4134-896B-1A4961135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77" y="0"/>
            <a:ext cx="10673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Dashboard 5 - OnTime/Delays by Airline">
            <a:extLst>
              <a:ext uri="{FF2B5EF4-FFF2-40B4-BE49-F238E27FC236}">
                <a16:creationId xmlns:a16="http://schemas.microsoft.com/office/drawing/2014/main" id="{D02A15D4-5059-4003-BD97-F9D81FF7E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77" y="0"/>
            <a:ext cx="10673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Destination Map">
            <a:extLst>
              <a:ext uri="{FF2B5EF4-FFF2-40B4-BE49-F238E27FC236}">
                <a16:creationId xmlns:a16="http://schemas.microsoft.com/office/drawing/2014/main" id="{3D64EF32-9F99-4419-9EDA-AF92C5E59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848"/>
            <a:ext cx="12192000" cy="624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Cancellation Reasons">
            <a:extLst>
              <a:ext uri="{FF2B5EF4-FFF2-40B4-BE49-F238E27FC236}">
                <a16:creationId xmlns:a16="http://schemas.microsoft.com/office/drawing/2014/main" id="{D39E7C59-64F8-47B5-A122-531C6A3A3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762" y="2019300"/>
            <a:ext cx="913447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Top ten routes">
            <a:extLst>
              <a:ext uri="{FF2B5EF4-FFF2-40B4-BE49-F238E27FC236}">
                <a16:creationId xmlns:a16="http://schemas.microsoft.com/office/drawing/2014/main" id="{119BDFA2-A32A-41A6-A06F-8C685EBE9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587" y="1971675"/>
            <a:ext cx="812482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</Words>
  <Application>Microsoft Macintosh PowerPoint</Application>
  <PresentationFormat>Widescreen</PresentationFormat>
  <Paragraphs>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2015 Flight delays and cancellation.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2015 Flight delays and cancellation.</dc:title>
  <dc:creator/>
  <cp:lastModifiedBy>Shukla, Pranjal</cp:lastModifiedBy>
  <cp:revision>1</cp:revision>
  <dcterms:created xsi:type="dcterms:W3CDTF">2023-01-03T19:23:31Z</dcterms:created>
  <dcterms:modified xsi:type="dcterms:W3CDTF">2023-01-03T20:00:29Z</dcterms:modified>
</cp:coreProperties>
</file>